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193" y="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26.4.2018.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26.4.2018.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26.4.2018.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26.4.2018.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26.4.2018.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26.4.2018.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26.4.2018.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26.4.2018.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26.4.2018.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26.4.2018.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26.4.2018.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26.4.2018.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0070C0"/>
            </a:gs>
            <a:gs pos="58000">
              <a:schemeClr val="accent5">
                <a:lumMod val="60000"/>
                <a:lumOff val="40000"/>
              </a:schemeClr>
            </a:gs>
            <a:gs pos="36000">
              <a:srgbClr val="00B0F0"/>
            </a:gs>
            <a:gs pos="100000">
              <a:schemeClr val="accent5">
                <a:lumMod val="40000"/>
                <a:lumOff val="60000"/>
              </a:schemeClr>
            </a:gs>
            <a:gs pos="84000">
              <a:schemeClr val="accent5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4632" cy="4536503"/>
          </a:xfrm>
        </p:spPr>
        <p:txBody>
          <a:bodyPr>
            <a:noAutofit/>
          </a:bodyPr>
          <a:lstStyle/>
          <a:p>
            <a:r>
              <a:rPr lang="hr-HR" sz="13800" b="1" dirty="0" smtClean="0">
                <a:latin typeface="Baskerville Old Face" panose="02020602080505020303" pitchFamily="18" charset="0"/>
              </a:rPr>
              <a:t>GRAH</a:t>
            </a:r>
            <a:endParaRPr lang="hr-HR" sz="138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7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4000">
              <a:schemeClr val="bg1"/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467544" y="548681"/>
            <a:ext cx="6408712" cy="2592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Sva tri graha su se uspravila </a:t>
            </a:r>
          </a:p>
          <a:p>
            <a:pPr marL="0" indent="0">
              <a:buNone/>
            </a:pPr>
            <a:r>
              <a:rPr lang="hr-HR" sz="4000" dirty="0" smtClean="0"/>
              <a:t>i imaju dva lista supke su im</a:t>
            </a:r>
          </a:p>
          <a:p>
            <a:pPr marL="0" indent="0">
              <a:buNone/>
            </a:pPr>
            <a:r>
              <a:rPr lang="hr-HR" sz="4000" dirty="0" smtClean="0"/>
              <a:t> se smežurale i otpale.</a:t>
            </a:r>
            <a:endParaRPr lang="hr-HR" sz="40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84984"/>
            <a:ext cx="4523995" cy="33929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1881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8000">
              <a:schemeClr val="bg1"/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49491"/>
          </a:xfrm>
        </p:spPr>
        <p:txBody>
          <a:bodyPr>
            <a:normAutofit/>
          </a:bodyPr>
          <a:lstStyle/>
          <a:p>
            <a:r>
              <a:rPr lang="hr-HR" sz="4000" dirty="0" smtClean="0"/>
              <a:t>Grah ima 40 cm počeli </a:t>
            </a:r>
          </a:p>
          <a:p>
            <a:pPr marL="0" indent="0">
              <a:buNone/>
            </a:pPr>
            <a:r>
              <a:rPr lang="hr-HR" sz="4000" dirty="0" smtClean="0"/>
              <a:t>   su mu rast novi listovi</a:t>
            </a:r>
            <a:endParaRPr lang="hr-HR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24744"/>
            <a:ext cx="3080941" cy="54772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48880"/>
            <a:ext cx="280831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320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38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5577483"/>
          </a:xfrm>
        </p:spPr>
        <p:txBody>
          <a:bodyPr>
            <a:normAutofit/>
          </a:bodyPr>
          <a:lstStyle/>
          <a:p>
            <a:r>
              <a:rPr lang="hr-HR" sz="4000" dirty="0" smtClean="0"/>
              <a:t>Grah je procvjetao i</a:t>
            </a:r>
          </a:p>
          <a:p>
            <a:pPr marL="0" indent="0">
              <a:buNone/>
            </a:pPr>
            <a:r>
              <a:rPr lang="hr-HR" sz="4000" dirty="0" smtClean="0"/>
              <a:t>   narastao je oko 50 cm.</a:t>
            </a:r>
            <a:endParaRPr lang="hr-HR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6832"/>
            <a:ext cx="3381840" cy="4509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3288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38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>
            <a:normAutofit/>
          </a:bodyPr>
          <a:lstStyle/>
          <a:p>
            <a:r>
              <a:rPr lang="hr-HR" sz="4400" dirty="0" err="1" smtClean="0"/>
              <a:t>Cvijetići</a:t>
            </a:r>
            <a:r>
              <a:rPr lang="hr-HR" sz="4400" dirty="0" smtClean="0"/>
              <a:t> su  </a:t>
            </a:r>
            <a:r>
              <a:rPr lang="hr-HR" sz="4400" dirty="0" err="1" smtClean="0"/>
              <a:t>se</a:t>
            </a:r>
            <a:r>
              <a:rPr lang="hr-HR" sz="4400" dirty="0" smtClean="0"/>
              <a:t> sasušili</a:t>
            </a:r>
          </a:p>
          <a:p>
            <a:pPr marL="0" indent="0">
              <a:buNone/>
            </a:pPr>
            <a:r>
              <a:rPr lang="hr-HR" sz="4400" dirty="0" smtClean="0"/>
              <a:t>   i došao je plod.</a:t>
            </a:r>
            <a:endParaRPr lang="hr-HR" sz="4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206" y="548680"/>
            <a:ext cx="2355726" cy="314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07" y="3140968"/>
            <a:ext cx="2520280" cy="33603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508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38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395536" y="764704"/>
            <a:ext cx="8136904" cy="5688632"/>
          </a:xfrm>
        </p:spPr>
        <p:txBody>
          <a:bodyPr>
            <a:normAutofit fontScale="77500" lnSpcReduction="20000"/>
          </a:bodyPr>
          <a:lstStyle/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r>
              <a:rPr lang="hr-HR" sz="11400" b="1" dirty="0" smtClean="0"/>
              <a:t>          </a:t>
            </a:r>
            <a:r>
              <a:rPr lang="hr-HR" sz="11400" b="1" dirty="0" smtClean="0">
                <a:latin typeface="Baskerville Old Face" panose="02020602080505020303" pitchFamily="18" charset="0"/>
              </a:rPr>
              <a:t>KRAJ </a:t>
            </a:r>
          </a:p>
          <a:p>
            <a:pPr marL="0" indent="0">
              <a:buNone/>
            </a:pPr>
            <a:endParaRPr lang="hr-HR" sz="8800" b="1" dirty="0"/>
          </a:p>
          <a:p>
            <a:pPr marL="0" indent="0">
              <a:buNone/>
            </a:pPr>
            <a:r>
              <a:rPr lang="hr-HR" sz="5200" dirty="0" smtClean="0"/>
              <a:t>                                   </a:t>
            </a:r>
          </a:p>
          <a:p>
            <a:pPr marL="0" indent="0">
              <a:buNone/>
            </a:pPr>
            <a:r>
              <a:rPr lang="hr-HR" sz="5200" dirty="0"/>
              <a:t> </a:t>
            </a:r>
            <a:r>
              <a:rPr lang="hr-HR" sz="5200" dirty="0" smtClean="0"/>
              <a:t>                            izradila</a:t>
            </a:r>
          </a:p>
          <a:p>
            <a:pPr marL="0" indent="0">
              <a:buNone/>
            </a:pPr>
            <a:r>
              <a:rPr lang="hr-HR" sz="5200" dirty="0" smtClean="0"/>
              <a:t>                             Lana </a:t>
            </a:r>
            <a:r>
              <a:rPr lang="hr-HR" sz="5200" dirty="0" err="1"/>
              <a:t>P</a:t>
            </a:r>
            <a:r>
              <a:rPr lang="hr-HR" sz="5200" dirty="0" err="1" smtClean="0"/>
              <a:t>aškalin</a:t>
            </a:r>
            <a:r>
              <a:rPr lang="hr-HR" sz="5200" dirty="0" smtClean="0"/>
              <a:t> </a:t>
            </a:r>
            <a:r>
              <a:rPr lang="hr-HR" sz="8800" b="1" dirty="0" smtClean="0"/>
              <a:t> </a:t>
            </a:r>
            <a:r>
              <a:rPr lang="hr-HR" sz="5200" dirty="0" smtClean="0"/>
              <a:t>5.b</a:t>
            </a:r>
            <a:r>
              <a:rPr lang="hr-HR" sz="5200" b="1" dirty="0" smtClean="0"/>
              <a:t> </a:t>
            </a:r>
            <a:r>
              <a:rPr lang="hr-HR" sz="8800" b="1" dirty="0" smtClean="0"/>
              <a:t>  </a:t>
            </a:r>
            <a:r>
              <a:rPr lang="hr-HR" sz="3600" dirty="0" smtClean="0"/>
              <a:t>   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70589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00B0F0">
                <a:alpha val="88000"/>
                <a:lumMod val="80000"/>
                <a:lumOff val="20000"/>
              </a:srgbClr>
            </a:gs>
            <a:gs pos="86000">
              <a:schemeClr val="bg1">
                <a:lumMod val="100000"/>
              </a:schemeClr>
            </a:gs>
            <a:gs pos="46000">
              <a:schemeClr val="bg1"/>
            </a:gs>
            <a:gs pos="28000">
              <a:schemeClr val="bg1"/>
            </a:gs>
            <a:gs pos="77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b="1" dirty="0" smtClean="0">
                <a:latin typeface="Baskerville Old Face" panose="02020602080505020303" pitchFamily="18" charset="0"/>
              </a:rPr>
              <a:t>ŠTO SAM NAPRAVILA?</a:t>
            </a:r>
            <a:endParaRPr lang="hr-HR" sz="48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U </a:t>
            </a:r>
            <a:r>
              <a:rPr lang="hr-HR" sz="4000" dirty="0" err="1" smtClean="0"/>
              <a:t>pitar</a:t>
            </a:r>
            <a:r>
              <a:rPr lang="hr-HR" sz="4000" dirty="0" smtClean="0"/>
              <a:t> sam posadila grah, </a:t>
            </a:r>
          </a:p>
          <a:p>
            <a:pPr marL="0" indent="0">
              <a:buNone/>
            </a:pPr>
            <a:r>
              <a:rPr lang="hr-HR" sz="4000" dirty="0" smtClean="0"/>
              <a:t>11.3.2018.stavila sam 7, 8 </a:t>
            </a:r>
          </a:p>
          <a:p>
            <a:pPr marL="0" indent="0">
              <a:buNone/>
            </a:pPr>
            <a:r>
              <a:rPr lang="hr-HR" sz="4000" dirty="0" smtClean="0"/>
              <a:t> sjemenki zalila sam grah i</a:t>
            </a:r>
          </a:p>
          <a:p>
            <a:pPr marL="0" indent="0">
              <a:buNone/>
            </a:pPr>
            <a:r>
              <a:rPr lang="hr-HR" sz="4000" dirty="0" smtClean="0"/>
              <a:t> stavila sam ga na sunce.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90217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00B0F0">
                <a:alpha val="88000"/>
                <a:lumMod val="80000"/>
                <a:lumOff val="20000"/>
              </a:srgbClr>
            </a:gs>
            <a:gs pos="86000">
              <a:schemeClr val="bg1">
                <a:lumMod val="100000"/>
              </a:schemeClr>
            </a:gs>
            <a:gs pos="46000">
              <a:schemeClr val="bg1"/>
            </a:gs>
            <a:gs pos="28000">
              <a:schemeClr val="bg1"/>
            </a:gs>
            <a:gs pos="77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5361459"/>
          </a:xfrm>
        </p:spPr>
        <p:txBody>
          <a:bodyPr>
            <a:normAutofit/>
          </a:bodyPr>
          <a:lstStyle/>
          <a:p>
            <a:r>
              <a:rPr lang="hr-HR" sz="3600" dirty="0" smtClean="0"/>
              <a:t>Moj grah je</a:t>
            </a:r>
          </a:p>
          <a:p>
            <a:pPr marL="0" indent="0">
              <a:buNone/>
            </a:pPr>
            <a:r>
              <a:rPr lang="hr-HR" sz="3600" dirty="0" smtClean="0"/>
              <a:t>    počeo </a:t>
            </a:r>
          </a:p>
          <a:p>
            <a:pPr marL="0" indent="0">
              <a:buNone/>
            </a:pPr>
            <a:r>
              <a:rPr lang="hr-HR" sz="3600" dirty="0" smtClean="0"/>
              <a:t>    nicati iz zemlje </a:t>
            </a:r>
          </a:p>
          <a:p>
            <a:pPr marL="0" indent="0">
              <a:buNone/>
            </a:pPr>
            <a:r>
              <a:rPr lang="hr-HR" sz="3600" dirty="0" smtClean="0"/>
              <a:t>    18.3.2018.</a:t>
            </a:r>
          </a:p>
          <a:p>
            <a:pPr marL="0" indent="0">
              <a:buNone/>
            </a:pPr>
            <a:r>
              <a:rPr lang="hr-HR" sz="3600" dirty="0" smtClean="0"/>
              <a:t>    tek je počeo</a:t>
            </a:r>
          </a:p>
          <a:p>
            <a:pPr marL="0" indent="0">
              <a:buNone/>
            </a:pPr>
            <a:r>
              <a:rPr lang="hr-HR" sz="3600" dirty="0" smtClean="0"/>
              <a:t>    puštati klicu. </a:t>
            </a: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68760"/>
            <a:ext cx="4512502" cy="3384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755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00B0F0">
                <a:alpha val="88000"/>
                <a:lumMod val="80000"/>
                <a:lumOff val="20000"/>
              </a:srgbClr>
            </a:gs>
            <a:gs pos="86000">
              <a:schemeClr val="bg1">
                <a:lumMod val="100000"/>
              </a:schemeClr>
            </a:gs>
            <a:gs pos="46000">
              <a:schemeClr val="bg1"/>
            </a:gs>
            <a:gs pos="28000">
              <a:schemeClr val="bg1"/>
            </a:gs>
            <a:gs pos="77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548680"/>
            <a:ext cx="8363272" cy="5577483"/>
          </a:xfrm>
        </p:spPr>
        <p:txBody>
          <a:bodyPr>
            <a:normAutofit/>
          </a:bodyPr>
          <a:lstStyle/>
          <a:p>
            <a:r>
              <a:rPr lang="hr-HR" sz="3600" dirty="0" smtClean="0"/>
              <a:t>19 .3.2018 popodne</a:t>
            </a:r>
          </a:p>
          <a:p>
            <a:pPr marL="0" indent="0">
              <a:buNone/>
            </a:pPr>
            <a:r>
              <a:rPr lang="hr-HR" sz="3600" dirty="0" smtClean="0"/>
              <a:t>     grah je malo narastao</a:t>
            </a:r>
          </a:p>
          <a:p>
            <a:pPr marL="0" indent="0">
              <a:buNone/>
            </a:pPr>
            <a:r>
              <a:rPr lang="hr-HR" sz="3600" dirty="0" smtClean="0"/>
              <a:t>     skoro je izvirio iz zemlje</a:t>
            </a:r>
          </a:p>
          <a:p>
            <a:pPr marL="0" indent="0">
              <a:buNone/>
            </a:pPr>
            <a:r>
              <a:rPr lang="hr-HR" sz="3600" dirty="0"/>
              <a:t> </a:t>
            </a:r>
            <a:r>
              <a:rPr lang="hr-HR" sz="3600" dirty="0" smtClean="0"/>
              <a:t>   imao je 15mm zalila sam ga.</a:t>
            </a: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981" y="3677398"/>
            <a:ext cx="4008445" cy="30063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5530369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00B0F0">
                <a:alpha val="88000"/>
                <a:lumMod val="80000"/>
                <a:lumOff val="20000"/>
              </a:srgbClr>
            </a:gs>
            <a:gs pos="86000">
              <a:schemeClr val="bg1">
                <a:lumMod val="100000"/>
              </a:schemeClr>
            </a:gs>
            <a:gs pos="46000">
              <a:schemeClr val="bg1"/>
            </a:gs>
            <a:gs pos="28000">
              <a:schemeClr val="bg1"/>
            </a:gs>
            <a:gs pos="77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9947" y="474454"/>
            <a:ext cx="8246853" cy="565171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20.3.2018 grah se </a:t>
            </a:r>
          </a:p>
          <a:p>
            <a:pPr marL="0" indent="0">
              <a:buNone/>
            </a:pPr>
            <a:r>
              <a:rPr lang="hr-HR" sz="4000" dirty="0" smtClean="0"/>
              <a:t>    polako ispravlja </a:t>
            </a:r>
          </a:p>
          <a:p>
            <a:pPr marL="0" indent="0">
              <a:buNone/>
            </a:pPr>
            <a:r>
              <a:rPr lang="hr-HR" sz="4000" dirty="0" smtClean="0"/>
              <a:t>    počeli su se nazirati </a:t>
            </a:r>
          </a:p>
          <a:p>
            <a:pPr marL="0" indent="0">
              <a:buNone/>
            </a:pPr>
            <a:r>
              <a:rPr lang="hr-HR" sz="4000" dirty="0" smtClean="0"/>
              <a:t>    listovi</a:t>
            </a:r>
            <a:endParaRPr lang="hr-HR" sz="4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84984"/>
            <a:ext cx="3243325" cy="3169844"/>
          </a:xfrm>
          <a:prstGeom prst="round2DiagRect">
            <a:avLst>
              <a:gd name="adj1" fmla="val 16667"/>
              <a:gd name="adj2" fmla="val 557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727" y="1556792"/>
            <a:ext cx="2720937" cy="4221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4213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2000">
              <a:schemeClr val="bg1"/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>
            <a:normAutofit/>
          </a:bodyPr>
          <a:lstStyle/>
          <a:p>
            <a:r>
              <a:rPr lang="hr-HR" sz="4000" dirty="0" smtClean="0"/>
              <a:t>Narastao je 10 cm ima </a:t>
            </a:r>
          </a:p>
          <a:p>
            <a:pPr marL="0" indent="0">
              <a:buNone/>
            </a:pPr>
            <a:r>
              <a:rPr lang="hr-HR" sz="4000" dirty="0" smtClean="0"/>
              <a:t>dva mala listića dvije</a:t>
            </a:r>
          </a:p>
          <a:p>
            <a:pPr marL="0" indent="0">
              <a:buNone/>
            </a:pPr>
            <a:r>
              <a:rPr lang="hr-HR" sz="4000" dirty="0" smtClean="0"/>
              <a:t>supke su se malo                         smežurale počeo</a:t>
            </a:r>
          </a:p>
          <a:p>
            <a:pPr marL="0" indent="0">
              <a:buNone/>
            </a:pPr>
            <a:r>
              <a:rPr lang="hr-HR" sz="4000" dirty="0"/>
              <a:t>j</a:t>
            </a:r>
            <a:r>
              <a:rPr lang="hr-HR" sz="4000" dirty="0" smtClean="0"/>
              <a:t>e nicati i novi grah.</a:t>
            </a:r>
            <a:endParaRPr lang="hr-HR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536" y="1628800"/>
            <a:ext cx="3078342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69639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32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5577483"/>
          </a:xfrm>
        </p:spPr>
        <p:txBody>
          <a:bodyPr/>
          <a:lstStyle/>
          <a:p>
            <a:r>
              <a:rPr lang="hr-HR" sz="4400" dirty="0" smtClean="0"/>
              <a:t>Grah ima 14 cm.</a:t>
            </a:r>
          </a:p>
          <a:p>
            <a:pPr marL="0" indent="0">
              <a:buNone/>
            </a:pPr>
            <a:r>
              <a:rPr lang="hr-HR" sz="4400" dirty="0" smtClean="0"/>
              <a:t>   Lišća  se sve više</a:t>
            </a:r>
          </a:p>
          <a:p>
            <a:pPr marL="0" indent="0">
              <a:buNone/>
            </a:pPr>
            <a:r>
              <a:rPr lang="hr-HR" sz="4400" dirty="0" smtClean="0"/>
              <a:t>   vidjelo .Drugi grah</a:t>
            </a:r>
          </a:p>
          <a:p>
            <a:pPr marL="0" indent="0">
              <a:buNone/>
            </a:pPr>
            <a:r>
              <a:rPr lang="hr-HR" sz="4400" dirty="0" smtClean="0"/>
              <a:t>   malo  je više </a:t>
            </a:r>
          </a:p>
          <a:p>
            <a:pPr marL="0" indent="0">
              <a:buNone/>
            </a:pPr>
            <a:r>
              <a:rPr lang="hr-HR" sz="4400" dirty="0"/>
              <a:t> </a:t>
            </a:r>
            <a:r>
              <a:rPr lang="hr-HR" sz="4400" dirty="0" smtClean="0"/>
              <a:t>  izašao iz zemlje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96752"/>
            <a:ext cx="3381840" cy="4509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7881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>
            <a:normAutofit/>
          </a:bodyPr>
          <a:lstStyle/>
          <a:p>
            <a:r>
              <a:rPr lang="hr-HR" sz="3600" dirty="0" smtClean="0"/>
              <a:t>Tek je počeo provirivati</a:t>
            </a:r>
          </a:p>
          <a:p>
            <a:pPr marL="0" indent="0">
              <a:buNone/>
            </a:pPr>
            <a:r>
              <a:rPr lang="hr-HR" sz="3600" dirty="0" smtClean="0"/>
              <a:t>     iz zemlje. Supke su mu </a:t>
            </a:r>
          </a:p>
          <a:p>
            <a:pPr marL="0" indent="0">
              <a:buNone/>
            </a:pPr>
            <a:r>
              <a:rPr lang="hr-HR" sz="3600" dirty="0" smtClean="0"/>
              <a:t>     se malo počele razdvajati</a:t>
            </a:r>
          </a:p>
          <a:p>
            <a:pPr marL="0" indent="0">
              <a:buNone/>
            </a:pPr>
            <a:r>
              <a:rPr lang="hr-HR" sz="3600" dirty="0" smtClean="0"/>
              <a:t>     i naziru se listovi.</a:t>
            </a: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42906"/>
            <a:ext cx="3043511" cy="3599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2811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649491"/>
          </a:xfrm>
        </p:spPr>
        <p:txBody>
          <a:bodyPr/>
          <a:lstStyle/>
          <a:p>
            <a:r>
              <a:rPr lang="hr-HR" dirty="0" smtClean="0"/>
              <a:t>Prvi grah  ima dva lista </a:t>
            </a:r>
          </a:p>
          <a:p>
            <a:pPr marL="0" indent="0">
              <a:buNone/>
            </a:pPr>
            <a:r>
              <a:rPr lang="hr-HR" dirty="0" smtClean="0"/>
              <a:t>    supke su mu se počele </a:t>
            </a:r>
          </a:p>
          <a:p>
            <a:pPr marL="0" indent="0">
              <a:buNone/>
            </a:pPr>
            <a:r>
              <a:rPr lang="hr-HR" dirty="0" smtClean="0"/>
              <a:t>    sušiti. Drugi grah se počeo</a:t>
            </a:r>
          </a:p>
          <a:p>
            <a:pPr marL="0" indent="0">
              <a:buNone/>
            </a:pPr>
            <a:r>
              <a:rPr lang="hr-HR" dirty="0" smtClean="0"/>
              <a:t>    uspravljati listići mu se </a:t>
            </a:r>
          </a:p>
          <a:p>
            <a:pPr marL="0" indent="0">
              <a:buNone/>
            </a:pPr>
            <a:r>
              <a:rPr lang="hr-HR" dirty="0" smtClean="0"/>
              <a:t>    malo više naziru. Treći </a:t>
            </a:r>
          </a:p>
          <a:p>
            <a:pPr marL="0" indent="0">
              <a:buNone/>
            </a:pPr>
            <a:r>
              <a:rPr lang="hr-HR" dirty="0" smtClean="0"/>
              <a:t>    je tek </a:t>
            </a:r>
            <a:r>
              <a:rPr lang="hr-HR" dirty="0" err="1" smtClean="0"/>
              <a:t>poćeo</a:t>
            </a:r>
            <a:r>
              <a:rPr lang="hr-HR" dirty="0" smtClean="0"/>
              <a:t> provirivati </a:t>
            </a:r>
          </a:p>
          <a:p>
            <a:pPr marL="0" indent="0">
              <a:buNone/>
            </a:pPr>
            <a:r>
              <a:rPr lang="hr-HR" dirty="0" smtClean="0"/>
              <a:t>    iz zemlje.</a:t>
            </a: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49771"/>
            <a:ext cx="2571750" cy="3429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421" y="4149080"/>
            <a:ext cx="3286125" cy="2464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0090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250</Words>
  <Application>Microsoft Office PowerPoint</Application>
  <PresentationFormat>Prikaz na zaslonu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Baskerville Old Face</vt:lpstr>
      <vt:lpstr>Calibri</vt:lpstr>
      <vt:lpstr>Office tema</vt:lpstr>
      <vt:lpstr>GRAH</vt:lpstr>
      <vt:lpstr>ŠTO SAM NAPRAVILA?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GRAH</dc:title>
  <dc:creator>P&amp;L PASKALIN</dc:creator>
  <cp:lastModifiedBy>Windows korisnik</cp:lastModifiedBy>
  <cp:revision>15</cp:revision>
  <dcterms:created xsi:type="dcterms:W3CDTF">2018-04-25T13:35:10Z</dcterms:created>
  <dcterms:modified xsi:type="dcterms:W3CDTF">2018-04-26T07:57:58Z</dcterms:modified>
</cp:coreProperties>
</file>