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37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159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365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111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861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84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281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562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476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597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058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DF6B-8564-47EE-BD60-1FF07FE8FD1D}" type="datetimeFigureOut">
              <a:rPr lang="hr-HR" smtClean="0"/>
              <a:t>21.5.2018.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63BA4-9A20-4872-BD4C-92661A915E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0317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19345849">
            <a:off x="497306" y="2728011"/>
            <a:ext cx="7636042" cy="1231984"/>
          </a:xfrm>
        </p:spPr>
        <p:txBody>
          <a:bodyPr/>
          <a:lstStyle/>
          <a:p>
            <a:r>
              <a:rPr lang="hr-HR" dirty="0" smtClean="0"/>
              <a:t>Dnevnik uzgoja graha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64719" y="5527091"/>
            <a:ext cx="9144000" cy="633078"/>
          </a:xfrm>
        </p:spPr>
        <p:txBody>
          <a:bodyPr/>
          <a:lstStyle/>
          <a:p>
            <a:r>
              <a:rPr lang="hr-HR" b="1" dirty="0" smtClean="0"/>
              <a:t>Učenik: Mario </a:t>
            </a:r>
            <a:r>
              <a:rPr lang="hr-HR" b="1" dirty="0" err="1" smtClean="0"/>
              <a:t>Berović</a:t>
            </a:r>
            <a:r>
              <a:rPr lang="hr-HR" b="1" dirty="0" smtClean="0"/>
              <a:t> ,5.b razred, </a:t>
            </a:r>
            <a:r>
              <a:rPr lang="hr-HR" b="1" dirty="0" err="1" smtClean="0"/>
              <a:t>šk.god</a:t>
            </a:r>
            <a:r>
              <a:rPr lang="hr-HR" b="1" dirty="0" smtClean="0"/>
              <a:t>. 2017./2018.</a:t>
            </a:r>
            <a:endParaRPr lang="hr-HR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607" y="215592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4188" y="1560346"/>
            <a:ext cx="6858000" cy="3857625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4315326" y="380998"/>
            <a:ext cx="2919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Kako bi klijanje bilo što uspješnije dobro je sjemenke graha ostaviti neko vrijeme u vodi da nabubre.</a:t>
            </a:r>
            <a:endParaRPr lang="hr-HR" sz="2400" dirty="0"/>
          </a:p>
        </p:txBody>
      </p:sp>
      <p:sp>
        <p:nvSpPr>
          <p:cNvPr id="8" name="TekstniOkvir 7"/>
          <p:cNvSpPr txBox="1"/>
          <p:nvPr/>
        </p:nvSpPr>
        <p:spPr>
          <a:xfrm>
            <a:off x="5775157" y="4379495"/>
            <a:ext cx="2261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Malo ljubavi i strpljenja i evo ga „rodio se novi život”.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70733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34188" y="1500187"/>
            <a:ext cx="6858000" cy="38576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8768" cy="685800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4395537" y="2614864"/>
            <a:ext cx="3513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U svega 18 dana iz male sjemenke narasla je biljka visoka 14cm s 8 listova.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19653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32" y="0"/>
            <a:ext cx="3858768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8768" cy="6858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096000" y="5261811"/>
            <a:ext cx="1876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Konačno su se pojavili i prvi cvjetovi.</a:t>
            </a:r>
            <a:endParaRPr lang="hr-HR" sz="2400" dirty="0"/>
          </a:p>
        </p:txBody>
      </p:sp>
      <p:sp>
        <p:nvSpPr>
          <p:cNvPr id="6" name="TekstniOkvir 5"/>
          <p:cNvSpPr txBox="1"/>
          <p:nvPr/>
        </p:nvSpPr>
        <p:spPr>
          <a:xfrm>
            <a:off x="4251158" y="609600"/>
            <a:ext cx="253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Grah iz dana u dan raste i razvija sve više listova.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27956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06" y="0"/>
            <a:ext cx="3858768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898105" y="1780674"/>
            <a:ext cx="3834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Projekt „Od sjemenke do sjemenke” uspješno je ostvaren. Iz sjemenke graha uzgojio sam biljku koja je konačno i sama dobila svoje plodove sa sjemenkama.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91460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112</Words>
  <Application>Microsoft Office PowerPoint</Application>
  <PresentationFormat>Široki zaslon</PresentationFormat>
  <Paragraphs>8</Paragraphs>
  <Slides>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Dnevnik uzgoja graha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Dnevnik uzgoja graha</dc:title>
  <dc:creator>Blaz Boras</dc:creator>
  <cp:lastModifiedBy>Blaz Boras</cp:lastModifiedBy>
  <cp:revision>3</cp:revision>
  <dcterms:created xsi:type="dcterms:W3CDTF">2018-05-21T09:42:50Z</dcterms:created>
  <dcterms:modified xsi:type="dcterms:W3CDTF">2018-05-21T10:03:13Z</dcterms:modified>
</cp:coreProperties>
</file>